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58" r:id="rId5"/>
    <p:sldId id="262" r:id="rId6"/>
    <p:sldId id="259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5C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45"/>
  </p:normalViewPr>
  <p:slideViewPr>
    <p:cSldViewPr snapToGrid="0" snapToObjects="1">
      <p:cViewPr varScale="1">
        <p:scale>
          <a:sx n="79" d="100"/>
          <a:sy n="79" d="100"/>
        </p:scale>
        <p:origin x="13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0F284-68B9-E04A-A1A5-922B5E673B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68B1A-C805-384B-BDB0-AAC9D7A74D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C6E0F3-B631-2942-B094-15CE3891F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DD6ED-1D0E-ED43-9529-1CE074E4E57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348615-76A0-F549-9704-69763AAB5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AE50E-66A0-8343-A8BD-A7D80532C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D68B3-AA9A-9D4B-A9F9-7AA73F4F0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777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DB44E-0B8C-5041-A96F-DC05FDF75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92DEF6-A2B9-064B-AB3D-5C8001755E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A723C8-2DE2-5745-AFC8-D68E5AD9C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DD6ED-1D0E-ED43-9529-1CE074E4E57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A512D2-DB1A-B54F-B08D-6C5032E46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65EA0-B189-3D43-B6D7-6E4A28FCD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D68B3-AA9A-9D4B-A9F9-7AA73F4F0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065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D09363-8112-B44A-87D5-C49E9D1F80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442C01-19A7-4447-945F-37B0F7FD39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9BB2AB-B08C-8943-8A7E-E551A32AC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DD6ED-1D0E-ED43-9529-1CE074E4E57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89C2-2B03-EC40-A05A-FAE2AE0AC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F581D4-E5A4-EE4C-82D0-6D0920661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D68B3-AA9A-9D4B-A9F9-7AA73F4F0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747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2FC87-1314-AF43-BAF5-5A5121EFD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59069-794E-1140-AD3D-99D83D7653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378718-563D-C04B-A9FC-45F74E276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DD6ED-1D0E-ED43-9529-1CE074E4E57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DA41C-1361-C248-A983-4170B625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7151A-8BC2-AE43-BCBD-78EC3F030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D68B3-AA9A-9D4B-A9F9-7AA73F4F0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940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173BB-3A6C-604E-9E0F-0C14AEBA1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7A14AA-3CF3-B341-8754-AA7A8A4029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593558-196D-0546-BB81-0361B9EE8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DD6ED-1D0E-ED43-9529-1CE074E4E57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3CC58F-BBBC-AA41-92E3-19D1834B6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4E3D21-693C-A64F-AA98-546CC7047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D68B3-AA9A-9D4B-A9F9-7AA73F4F0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516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4E61B-4064-DA4E-B4F7-1682B6853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0D551-9EA5-DD4F-82D5-F15741D1A9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0F3E41-8860-084C-8B6F-1179032A29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A85B16-BBE6-0042-AABE-6C9B73CED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DD6ED-1D0E-ED43-9529-1CE074E4E57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1A2407-BF6A-A84B-8A85-989EB424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9765E8-741C-674C-8772-081CFEDDB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D68B3-AA9A-9D4B-A9F9-7AA73F4F0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024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1F2EF-E41C-1C42-B714-B35BF992D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F593B4-48E5-5D48-B6F5-BAC6805AF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F1D3AC-D691-C54A-A752-3E00B00D7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62FC33-4FE3-0646-A20D-9FCC3A4BCE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F88409-9B4C-1D48-8B2C-BC77C2BD1E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F3424C-F338-E847-870C-5830B40AA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DD6ED-1D0E-ED43-9529-1CE074E4E57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F9B269-FCA2-8A46-A8AB-9A5FA54D7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F5C857-086C-2A40-9FDC-5A1ADA66E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D68B3-AA9A-9D4B-A9F9-7AA73F4F0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022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C81C4-22BC-B449-9432-472C7A100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F91C01-FBDC-A84A-BD15-2A668248E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DD6ED-1D0E-ED43-9529-1CE074E4E57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B6921E-D839-BE49-BDC5-0B3F6EE6A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9632A-D045-7E48-8719-255D6388F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D68B3-AA9A-9D4B-A9F9-7AA73F4F0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731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63F68C-7CAA-0B42-A617-198120592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DD6ED-1D0E-ED43-9529-1CE074E4E57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762744-AA94-5D4A-8647-72DA739B2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08DBD3-3B45-1947-922C-6E83E97A5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D68B3-AA9A-9D4B-A9F9-7AA73F4F0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341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981BC-82D1-0348-9CDC-9A727F89E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F88C4-E750-654D-A98B-8C838BBCA2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F4D6FE-87C0-D54F-9AA8-C9E4A0597D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B77E6B-9196-0242-BECB-B81A2EFE0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DD6ED-1D0E-ED43-9529-1CE074E4E57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B8C1A1-FB4B-374F-B46D-B613883B9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48C40A-717A-A745-8829-9DBF875C8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D68B3-AA9A-9D4B-A9F9-7AA73F4F0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051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47766-46A7-FA46-87F5-D2B0ACAB6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517EB6-8B7D-D142-8381-7AECE13DF7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5A5EF2-5A90-FC4D-829B-AF8AB9AB73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FD30FA-31EB-C446-A034-5C892EAC0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DD6ED-1D0E-ED43-9529-1CE074E4E57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C18BBF-E91F-F24E-8AD0-C5F65B6F2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6F3CDD-A87D-BE4C-9644-59EB03665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D68B3-AA9A-9D4B-A9F9-7AA73F4F0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192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8FA260-A7BA-7244-A155-E5015132B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B40B1B-FD2E-794C-8052-93F7FE0255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9D68E-B79A-6147-BCF3-0E7E3034BC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1DD6ED-1D0E-ED43-9529-1CE074E4E57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F9FAE-D050-8244-A6C1-28A7D1EA50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B99EE-9C8F-5D45-B914-5CAFDB4AE8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ED68B3-AA9A-9D4B-A9F9-7AA73F4F0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527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5C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23A1278-B0A8-B24B-9689-3AAC91D4DDFB}"/>
              </a:ext>
            </a:extLst>
          </p:cNvPr>
          <p:cNvSpPr/>
          <p:nvPr/>
        </p:nvSpPr>
        <p:spPr>
          <a:xfrm>
            <a:off x="0" y="287867"/>
            <a:ext cx="12192000" cy="2439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14D23B-3408-6144-8273-E39734728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0454" y="433766"/>
            <a:ext cx="8625532" cy="21472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AD106D4-F04F-254C-987D-A09B3003383B}"/>
              </a:ext>
            </a:extLst>
          </p:cNvPr>
          <p:cNvSpPr txBox="1"/>
          <p:nvPr/>
        </p:nvSpPr>
        <p:spPr>
          <a:xfrm>
            <a:off x="0" y="287277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Trebuchet MS" panose="020B0703020202090204" pitchFamily="34" charset="0"/>
              </a:rPr>
              <a:t>Exploration and Scavenger Hunt Mobile Application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3BB98E-E1FC-7D4D-8F1D-30F1A03426F8}"/>
              </a:ext>
            </a:extLst>
          </p:cNvPr>
          <p:cNvSpPr txBox="1"/>
          <p:nvPr/>
        </p:nvSpPr>
        <p:spPr>
          <a:xfrm>
            <a:off x="7806267" y="6396335"/>
            <a:ext cx="4385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i="1" dirty="0">
                <a:solidFill>
                  <a:schemeClr val="bg1"/>
                </a:solidFill>
                <a:latin typeface="Trebuchet MS" panose="020B0703020202090204" pitchFamily="34" charset="0"/>
              </a:rPr>
              <a:t>Team: </a:t>
            </a:r>
            <a:r>
              <a:rPr lang="en-US" sz="2400" i="1" dirty="0">
                <a:solidFill>
                  <a:schemeClr val="bg1"/>
                </a:solidFill>
                <a:latin typeface="Trebuchet MS" panose="020B0703020202090204" pitchFamily="34" charset="0"/>
              </a:rPr>
              <a:t>It’s Irrelevant, Really</a:t>
            </a:r>
          </a:p>
        </p:txBody>
      </p:sp>
    </p:spTree>
    <p:extLst>
      <p:ext uri="{BB962C8B-B14F-4D97-AF65-F5344CB8AC3E}">
        <p14:creationId xmlns:p14="http://schemas.microsoft.com/office/powerpoint/2010/main" val="2045854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6EC29-3722-344D-B4A8-5AF6DD9FA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460500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sz="6000" b="1" dirty="0">
                <a:latin typeface="Trebuchet MS" panose="020B0703020202090204" pitchFamily="34" charset="0"/>
              </a:rPr>
              <a:t>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F096F-651B-3045-8C3D-7C5C1B75F4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25625"/>
            <a:ext cx="12192000" cy="4351338"/>
          </a:xfrm>
          <a:solidFill>
            <a:schemeClr val="bg1">
              <a:alpha val="70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latin typeface="Trebuchet MS" panose="020B0703020202090204" pitchFamily="34" charset="0"/>
              </a:rPr>
              <a:t>People love their mobile devices…</a:t>
            </a:r>
          </a:p>
          <a:p>
            <a:pPr marL="0" indent="0">
              <a:buNone/>
            </a:pPr>
            <a:endParaRPr lang="en-US" sz="3600" dirty="0">
              <a:latin typeface="Trebuchet MS" panose="020B0703020202090204" pitchFamily="34" charset="0"/>
            </a:endParaRPr>
          </a:p>
          <a:p>
            <a:pPr marL="0" indent="0" algn="r">
              <a:buNone/>
            </a:pPr>
            <a:r>
              <a:rPr lang="en-US" sz="3600" dirty="0">
                <a:latin typeface="Trebuchet MS" panose="020B0703020202090204" pitchFamily="34" charset="0"/>
              </a:rPr>
              <a:t>…the Cleveland Metroparks are A M A Z I N G!</a:t>
            </a:r>
          </a:p>
          <a:p>
            <a:pPr marL="0" indent="0" algn="r">
              <a:buNone/>
            </a:pPr>
            <a:endParaRPr lang="en-US" sz="3600" dirty="0">
              <a:latin typeface="Trebuchet MS" panose="020B0703020202090204" pitchFamily="34" charset="0"/>
            </a:endParaRPr>
          </a:p>
          <a:p>
            <a:pPr marL="0" indent="0" algn="ctr">
              <a:buNone/>
            </a:pPr>
            <a:r>
              <a:rPr lang="en-US" sz="3600" i="1" dirty="0">
                <a:latin typeface="Trebuchet MS" panose="020B0703020202090204" pitchFamily="34" charset="0"/>
              </a:rPr>
              <a:t>How can we bring these things together?</a:t>
            </a:r>
          </a:p>
          <a:p>
            <a:pPr marL="0" indent="0" algn="ctr">
              <a:buNone/>
            </a:pPr>
            <a:endParaRPr lang="en-US" sz="3600" dirty="0">
              <a:latin typeface="Trebuchet MS" panose="020B0703020202090204" pitchFamily="34" charset="0"/>
            </a:endParaRPr>
          </a:p>
          <a:p>
            <a:pPr marL="0" indent="0" algn="ctr">
              <a:buNone/>
            </a:pPr>
            <a:r>
              <a:rPr lang="en-US" sz="3600" dirty="0">
                <a:latin typeface="Trebuchet MS" panose="020B0703020202090204" pitchFamily="34" charset="0"/>
              </a:rPr>
              <a:t>One word; </a:t>
            </a:r>
            <a:r>
              <a:rPr lang="en-US" sz="3600" b="1" dirty="0">
                <a:latin typeface="Trebuchet MS" panose="020B0703020202090204" pitchFamily="34" charset="0"/>
              </a:rPr>
              <a:t>GAMIFICATION!</a:t>
            </a:r>
          </a:p>
        </p:txBody>
      </p:sp>
    </p:spTree>
    <p:extLst>
      <p:ext uri="{BB962C8B-B14F-4D97-AF65-F5344CB8AC3E}">
        <p14:creationId xmlns:p14="http://schemas.microsoft.com/office/powerpoint/2010/main" val="4078298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6EC29-3722-344D-B4A8-5AF6DD9FA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460500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sz="6000" b="1" dirty="0">
                <a:latin typeface="Trebuchet MS" panose="020B0703020202090204" pitchFamily="34" charset="0"/>
              </a:rPr>
              <a:t>Introducing GO!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F096F-651B-3045-8C3D-7C5C1B75F4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825625"/>
            <a:ext cx="7213600" cy="2898775"/>
          </a:xfrm>
          <a:solidFill>
            <a:schemeClr val="bg1">
              <a:alpha val="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Trebuchet MS" panose="020B0703020202090204" pitchFamily="34" charset="0"/>
              </a:rPr>
              <a:t>Cleveland Metroparks GO! is a first of it’s kind mobile app that allows park visitors to capture those cool moments in the park when you meet a “local” and then share it with the rest of the GO! Community.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339AC42-6436-6545-83A1-4512B8291491}"/>
              </a:ext>
            </a:extLst>
          </p:cNvPr>
          <p:cNvGrpSpPr/>
          <p:nvPr/>
        </p:nvGrpSpPr>
        <p:grpSpPr>
          <a:xfrm>
            <a:off x="7213601" y="531802"/>
            <a:ext cx="4527853" cy="1127146"/>
            <a:chOff x="7664147" y="5730854"/>
            <a:chExt cx="4527853" cy="112714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5F61EB8-5076-8542-B5D8-81975F556B2F}"/>
                </a:ext>
              </a:extLst>
            </p:cNvPr>
            <p:cNvSpPr/>
            <p:nvPr/>
          </p:nvSpPr>
          <p:spPr>
            <a:xfrm>
              <a:off x="7670800" y="5730854"/>
              <a:ext cx="4521200" cy="112714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09434E7-B461-9440-AD52-3049020E0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64147" y="5730854"/>
              <a:ext cx="4527853" cy="11271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51377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6EC29-3722-344D-B4A8-5AF6DD9FA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sz="6000" b="1" dirty="0">
                <a:latin typeface="Trebuchet MS" panose="020B0703020202090204" pitchFamily="34" charset="0"/>
              </a:rPr>
              <a:t>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F096F-651B-3045-8C3D-7C5C1B75F4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90688"/>
            <a:ext cx="7501467" cy="4351338"/>
          </a:xfrm>
        </p:spPr>
        <p:txBody>
          <a:bodyPr/>
          <a:lstStyle/>
          <a:p>
            <a:r>
              <a:rPr lang="en-US" dirty="0">
                <a:latin typeface="Trebuchet MS" panose="020B0703020202090204" pitchFamily="34" charset="0"/>
              </a:rPr>
              <a:t>Users visit a Cleveland </a:t>
            </a:r>
            <a:r>
              <a:rPr lang="en-US" dirty="0" err="1">
                <a:latin typeface="Trebuchet MS" panose="020B0703020202090204" pitchFamily="34" charset="0"/>
              </a:rPr>
              <a:t>Metropark</a:t>
            </a:r>
            <a:endParaRPr lang="en-US" dirty="0">
              <a:latin typeface="Trebuchet MS" panose="020B0703020202090204" pitchFamily="34" charset="0"/>
            </a:endParaRPr>
          </a:p>
          <a:p>
            <a:r>
              <a:rPr lang="en-US" dirty="0">
                <a:latin typeface="Trebuchet MS" panose="020B0703020202090204" pitchFamily="34" charset="0"/>
              </a:rPr>
              <a:t>Log in to the App </a:t>
            </a:r>
          </a:p>
          <a:p>
            <a:pPr lvl="1"/>
            <a:r>
              <a:rPr lang="en-US" dirty="0">
                <a:latin typeface="Trebuchet MS" panose="020B0703020202090204" pitchFamily="34" charset="0"/>
              </a:rPr>
              <a:t>(Currently a website - https://bit.ly/2HF0s1n)</a:t>
            </a:r>
          </a:p>
          <a:p>
            <a:r>
              <a:rPr lang="en-US" dirty="0">
                <a:latin typeface="Trebuchet MS" panose="020B0703020202090204" pitchFamily="34" charset="0"/>
              </a:rPr>
              <a:t>Spot an animal, snap a photo and submit it to register the capture</a:t>
            </a:r>
          </a:p>
          <a:p>
            <a:pPr lvl="1"/>
            <a:r>
              <a:rPr lang="en-US" dirty="0">
                <a:latin typeface="Trebuchet MS" panose="020B0703020202090204" pitchFamily="34" charset="0"/>
              </a:rPr>
              <a:t>This captures the photo, animal type (self-reported), GPS location and time/day.</a:t>
            </a:r>
          </a:p>
          <a:p>
            <a:endParaRPr lang="en-US" dirty="0">
              <a:latin typeface="Trebuchet MS" panose="020B0703020202090204" pitchFamily="34" charset="0"/>
            </a:endParaRPr>
          </a:p>
          <a:p>
            <a:endParaRPr lang="en-US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052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6EC29-3722-344D-B4A8-5AF6DD9FA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sz="6000" b="1" dirty="0">
                <a:latin typeface="Trebuchet MS" panose="020B0703020202090204" pitchFamily="34" charset="0"/>
              </a:rPr>
              <a:t>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F096F-651B-3045-8C3D-7C5C1B75F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rebuchet MS" panose="020B0703020202090204" pitchFamily="34" charset="0"/>
              </a:rPr>
              <a:t>Microsoft Stack</a:t>
            </a:r>
          </a:p>
          <a:p>
            <a:pPr lvl="1"/>
            <a:r>
              <a:rPr lang="en-US" dirty="0">
                <a:latin typeface="Trebuchet MS" panose="020B0703020202090204" pitchFamily="34" charset="0"/>
              </a:rPr>
              <a:t>.NET / jQuery</a:t>
            </a:r>
          </a:p>
          <a:p>
            <a:pPr lvl="1"/>
            <a:r>
              <a:rPr lang="en-US" dirty="0">
                <a:latin typeface="Trebuchet MS" panose="020B0703020202090204" pitchFamily="34" charset="0"/>
              </a:rPr>
              <a:t>Microsoft Azure</a:t>
            </a:r>
          </a:p>
          <a:p>
            <a:pPr lvl="1"/>
            <a:r>
              <a:rPr lang="en-US" dirty="0">
                <a:latin typeface="Trebuchet MS" panose="020B0703020202090204" pitchFamily="34" charset="0"/>
              </a:rPr>
              <a:t>SQL Server Back-end</a:t>
            </a:r>
          </a:p>
          <a:p>
            <a:pPr lvl="1"/>
            <a:endParaRPr lang="en-US" dirty="0">
              <a:latin typeface="Trebuchet MS" panose="020B0703020202090204" pitchFamily="34" charset="0"/>
            </a:endParaRPr>
          </a:p>
          <a:p>
            <a:pPr lvl="1"/>
            <a:endParaRPr lang="en-US" dirty="0">
              <a:latin typeface="Trebuchet MS" panose="020B0703020202090204" pitchFamily="34" charset="0"/>
            </a:endParaRPr>
          </a:p>
        </p:txBody>
      </p:sp>
      <p:sp>
        <p:nvSpPr>
          <p:cNvPr id="4" name="Can 3">
            <a:extLst>
              <a:ext uri="{FF2B5EF4-FFF2-40B4-BE49-F238E27FC236}">
                <a16:creationId xmlns:a16="http://schemas.microsoft.com/office/drawing/2014/main" id="{35F7EE73-5242-0D44-B9E4-5C825688AC2C}"/>
              </a:ext>
            </a:extLst>
          </p:cNvPr>
          <p:cNvSpPr/>
          <p:nvPr/>
        </p:nvSpPr>
        <p:spPr>
          <a:xfrm>
            <a:off x="1701800" y="4343136"/>
            <a:ext cx="1515533" cy="1761067"/>
          </a:xfrm>
          <a:prstGeom prst="can">
            <a:avLst/>
          </a:prstGeom>
          <a:solidFill>
            <a:srgbClr val="1D5C1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SQLServer</a:t>
            </a:r>
            <a:endParaRPr lang="en-US" dirty="0"/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59E306E6-5369-FA43-BF4C-8A3C79CAD4BA}"/>
              </a:ext>
            </a:extLst>
          </p:cNvPr>
          <p:cNvSpPr/>
          <p:nvPr/>
        </p:nvSpPr>
        <p:spPr>
          <a:xfrm>
            <a:off x="4969139" y="4796102"/>
            <a:ext cx="1625600" cy="855133"/>
          </a:xfrm>
          <a:prstGeom prst="cube">
            <a:avLst/>
          </a:prstGeom>
          <a:solidFill>
            <a:srgbClr val="1D5C1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 Server</a:t>
            </a:r>
          </a:p>
          <a:p>
            <a:pPr algn="ctr"/>
            <a:r>
              <a:rPr lang="en-US" dirty="0"/>
              <a:t>Web Server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1E6600-0E90-7F40-BF43-9642972B3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6545" y="4270375"/>
            <a:ext cx="1906588" cy="1906588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292929E-53EC-B546-BA7A-7E0A40315E5D}"/>
              </a:ext>
            </a:extLst>
          </p:cNvPr>
          <p:cNvCxnSpPr>
            <a:stCxn id="4" idx="4"/>
          </p:cNvCxnSpPr>
          <p:nvPr/>
        </p:nvCxnSpPr>
        <p:spPr>
          <a:xfrm flipV="1">
            <a:off x="3217333" y="5223669"/>
            <a:ext cx="1751806" cy="1"/>
          </a:xfrm>
          <a:prstGeom prst="straightConnector1">
            <a:avLst/>
          </a:prstGeom>
          <a:ln w="31750">
            <a:solidFill>
              <a:srgbClr val="1D5C1E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D9BC066-B1C7-C045-80A2-CBC2FF5D0AA4}"/>
              </a:ext>
            </a:extLst>
          </p:cNvPr>
          <p:cNvCxnSpPr/>
          <p:nvPr/>
        </p:nvCxnSpPr>
        <p:spPr>
          <a:xfrm flipV="1">
            <a:off x="6594739" y="5189271"/>
            <a:ext cx="1751806" cy="1"/>
          </a:xfrm>
          <a:prstGeom prst="straightConnector1">
            <a:avLst/>
          </a:prstGeom>
          <a:ln w="31750">
            <a:solidFill>
              <a:srgbClr val="1D5C1E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5653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6EC29-3722-344D-B4A8-5AF6DD9FA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sz="6000" b="1" dirty="0">
                <a:latin typeface="Trebuchet MS" panose="020B0703020202090204" pitchFamily="34" charset="0"/>
              </a:rPr>
              <a:t>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F096F-651B-3045-8C3D-7C5C1B75F4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25624"/>
            <a:ext cx="12192000" cy="50323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>
                <a:latin typeface="Trebuchet MS" panose="020B0703020202090204" pitchFamily="34" charset="0"/>
              </a:rPr>
              <a:t>Additional Functionality </a:t>
            </a:r>
          </a:p>
          <a:p>
            <a:r>
              <a:rPr lang="en-US" sz="2400" dirty="0">
                <a:latin typeface="Trebuchet MS" panose="020B0703020202090204" pitchFamily="34" charset="0"/>
              </a:rPr>
              <a:t>Weather (for back-end analysis)</a:t>
            </a:r>
          </a:p>
          <a:p>
            <a:r>
              <a:rPr lang="en-US" sz="2400" dirty="0">
                <a:latin typeface="Trebuchet MS" panose="020B0703020202090204" pitchFamily="34" charset="0"/>
              </a:rPr>
              <a:t>Geofencing (to ensure the users are in a Cleveland </a:t>
            </a:r>
            <a:r>
              <a:rPr lang="en-US" sz="2400" dirty="0" err="1">
                <a:latin typeface="Trebuchet MS" panose="020B0703020202090204" pitchFamily="34" charset="0"/>
              </a:rPr>
              <a:t>Metropark</a:t>
            </a:r>
            <a:r>
              <a:rPr lang="en-US" sz="2400" dirty="0">
                <a:latin typeface="Trebuchet MS" panose="020B0703020202090204" pitchFamily="34" charset="0"/>
              </a:rPr>
              <a:t>)</a:t>
            </a:r>
          </a:p>
          <a:p>
            <a:r>
              <a:rPr lang="en-US" sz="2400" dirty="0">
                <a:latin typeface="Trebuchet MS" panose="020B0703020202090204" pitchFamily="34" charset="0"/>
              </a:rPr>
              <a:t>Public Scoreboard</a:t>
            </a:r>
          </a:p>
          <a:p>
            <a:r>
              <a:rPr lang="en-US" sz="2400" dirty="0">
                <a:latin typeface="Trebuchet MS" panose="020B0703020202090204" pitchFamily="34" charset="0"/>
              </a:rPr>
              <a:t>Front-end “Report of Animals” in Area</a:t>
            </a:r>
          </a:p>
          <a:p>
            <a:r>
              <a:rPr lang="en-US" sz="2400" dirty="0">
                <a:latin typeface="Trebuchet MS" panose="020B0703020202090204" pitchFamily="34" charset="0"/>
              </a:rPr>
              <a:t>User’s Photo Gallery</a:t>
            </a:r>
          </a:p>
          <a:p>
            <a:r>
              <a:rPr lang="en-US" sz="2400" dirty="0">
                <a:latin typeface="Trebuchet MS" panose="020B0703020202090204" pitchFamily="34" charset="0"/>
              </a:rPr>
              <a:t>Full integration into the current </a:t>
            </a:r>
            <a:r>
              <a:rPr lang="en-US" sz="2400" dirty="0" err="1">
                <a:latin typeface="Trebuchet MS" panose="020B0703020202090204" pitchFamily="34" charset="0"/>
              </a:rPr>
              <a:t>Metropark’s</a:t>
            </a:r>
            <a:r>
              <a:rPr lang="en-US" sz="2400" dirty="0">
                <a:latin typeface="Trebuchet MS" panose="020B0703020202090204" pitchFamily="34" charset="0"/>
              </a:rPr>
              <a:t> App</a:t>
            </a:r>
          </a:p>
          <a:p>
            <a:pPr marL="0" indent="0">
              <a:buNone/>
            </a:pPr>
            <a:endParaRPr lang="en-US" sz="2400" dirty="0">
              <a:latin typeface="Trebuchet MS" panose="020B0703020202090204" pitchFamily="34" charset="0"/>
            </a:endParaRPr>
          </a:p>
          <a:p>
            <a:pPr marL="0" indent="0">
              <a:buNone/>
            </a:pPr>
            <a:endParaRPr lang="en-US" sz="2400" dirty="0">
              <a:latin typeface="Trebuchet MS" panose="020B0703020202090204" pitchFamily="34" charset="0"/>
            </a:endParaRPr>
          </a:p>
          <a:p>
            <a:pPr marL="0" indent="0">
              <a:buNone/>
            </a:pPr>
            <a:endParaRPr lang="en-US" sz="2400" dirty="0">
              <a:latin typeface="Trebuchet MS" panose="020B070302020209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Trebuchet MS" panose="020B0703020202090204" pitchFamily="34" charset="0"/>
              </a:rPr>
              <a:t>	</a:t>
            </a:r>
          </a:p>
          <a:p>
            <a:pPr marL="0" indent="0">
              <a:buNone/>
            </a:pPr>
            <a:r>
              <a:rPr lang="en-US" sz="2400" dirty="0">
                <a:latin typeface="Trebuchet MS" panose="020B0703020202090204" pitchFamily="34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0832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6EC29-3722-344D-B4A8-5AF6DD9FA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sz="6000" b="1" dirty="0">
                <a:latin typeface="Trebuchet MS" panose="020B0703020202090204" pitchFamily="34" charset="0"/>
              </a:rPr>
              <a:t>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F096F-651B-3045-8C3D-7C5C1B75F4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25624"/>
            <a:ext cx="121920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Trebuchet MS" panose="020B0703020202090204" pitchFamily="34" charset="0"/>
              </a:rPr>
              <a:t>Potential Analytic Functionality</a:t>
            </a:r>
          </a:p>
          <a:p>
            <a:r>
              <a:rPr lang="en-US" sz="2400" dirty="0">
                <a:latin typeface="Trebuchet MS" panose="020B0703020202090204" pitchFamily="34" charset="0"/>
              </a:rPr>
              <a:t>Pairing with weather to understand animal patterns</a:t>
            </a:r>
          </a:p>
          <a:p>
            <a:r>
              <a:rPr lang="en-US" sz="2400" dirty="0">
                <a:latin typeface="Trebuchet MS" panose="020B0703020202090204" pitchFamily="34" charset="0"/>
              </a:rPr>
              <a:t>Overall animal locations in the park</a:t>
            </a:r>
          </a:p>
          <a:p>
            <a:r>
              <a:rPr lang="en-US" sz="2400" dirty="0">
                <a:latin typeface="Trebuchet MS" panose="020B0703020202090204" pitchFamily="34" charset="0"/>
              </a:rPr>
              <a:t>Park visitor frequency (days, times, seasons, </a:t>
            </a:r>
            <a:r>
              <a:rPr lang="en-US" sz="2400" dirty="0" err="1">
                <a:latin typeface="Trebuchet MS" panose="020B0703020202090204" pitchFamily="34" charset="0"/>
              </a:rPr>
              <a:t>etc</a:t>
            </a:r>
            <a:r>
              <a:rPr lang="en-US" sz="2400" dirty="0">
                <a:latin typeface="Trebuchet MS" panose="020B0703020202090204" pitchFamily="34" charset="0"/>
              </a:rPr>
              <a:t>)</a:t>
            </a:r>
          </a:p>
          <a:p>
            <a:endParaRPr lang="en-US" sz="2400" dirty="0">
              <a:latin typeface="Trebuchet MS" panose="020B0703020202090204" pitchFamily="34" charset="0"/>
            </a:endParaRPr>
          </a:p>
          <a:p>
            <a:endParaRPr lang="en-US" sz="2400" dirty="0">
              <a:latin typeface="Trebuchet MS" panose="020B0703020202090204" pitchFamily="34" charset="0"/>
            </a:endParaRPr>
          </a:p>
          <a:p>
            <a:pPr marL="0" indent="0">
              <a:buNone/>
            </a:pPr>
            <a:endParaRPr lang="en-US" sz="2400" dirty="0">
              <a:latin typeface="Trebuchet MS" panose="020B0703020202090204" pitchFamily="34" charset="0"/>
            </a:endParaRPr>
          </a:p>
          <a:p>
            <a:pPr marL="0" indent="0">
              <a:buNone/>
            </a:pPr>
            <a:endParaRPr lang="en-US" sz="2400" dirty="0">
              <a:latin typeface="Trebuchet MS" panose="020B0703020202090204" pitchFamily="34" charset="0"/>
            </a:endParaRPr>
          </a:p>
          <a:p>
            <a:pPr marL="0" indent="0">
              <a:buNone/>
            </a:pPr>
            <a:endParaRPr lang="en-US" sz="2400" dirty="0">
              <a:latin typeface="Trebuchet MS" panose="020B070302020209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Trebuchet MS" panose="020B0703020202090204" pitchFamily="34" charset="0"/>
              </a:rPr>
              <a:t>	</a:t>
            </a:r>
          </a:p>
          <a:p>
            <a:pPr marL="0" indent="0">
              <a:buNone/>
            </a:pPr>
            <a:r>
              <a:rPr lang="en-US" sz="2400" dirty="0">
                <a:latin typeface="Trebuchet MS" panose="020B0703020202090204" pitchFamily="34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363872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780</TotalTime>
  <Words>234</Words>
  <Application>Microsoft Macintosh PowerPoint</Application>
  <PresentationFormat>Widescreen</PresentationFormat>
  <Paragraphs>51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Trebuchet MS</vt:lpstr>
      <vt:lpstr>Office Theme</vt:lpstr>
      <vt:lpstr>PowerPoint Presentation</vt:lpstr>
      <vt:lpstr>Inspiration</vt:lpstr>
      <vt:lpstr>Introducing GO!</vt:lpstr>
      <vt:lpstr>Function</vt:lpstr>
      <vt:lpstr>Technology</vt:lpstr>
      <vt:lpstr>Roadmap</vt:lpstr>
      <vt:lpstr>Roadmap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Bradbourne</dc:creator>
  <cp:lastModifiedBy>Mark Bradbourne</cp:lastModifiedBy>
  <cp:revision>8</cp:revision>
  <dcterms:created xsi:type="dcterms:W3CDTF">2018-04-28T14:19:51Z</dcterms:created>
  <dcterms:modified xsi:type="dcterms:W3CDTF">2018-04-29T03:20:27Z</dcterms:modified>
</cp:coreProperties>
</file>

<file path=docProps/thumbnail.jpeg>
</file>